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56" r:id="rId3"/>
    <p:sldId id="258" r:id="rId4"/>
    <p:sldId id="257" r:id="rId5"/>
    <p:sldId id="260" r:id="rId6"/>
    <p:sldId id="259" r:id="rId7"/>
    <p:sldId id="261" r:id="rId8"/>
    <p:sldId id="264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6E30E0A-0985-414A-B499-56FC663275A7}" type="datetimeFigureOut">
              <a:rPr lang="ru-RU" smtClean="0"/>
              <a:t>24.01.2014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BF80FF2-CA78-4A1C-B031-A931E75E19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E30E0A-0985-414A-B499-56FC663275A7}" type="datetimeFigureOut">
              <a:rPr lang="ru-RU" smtClean="0"/>
              <a:t>24.01.2014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F80FF2-CA78-4A1C-B031-A931E75E19B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E30E0A-0985-414A-B499-56FC663275A7}" type="datetimeFigureOut">
              <a:rPr lang="ru-RU" smtClean="0"/>
              <a:t>24.01.2014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F80FF2-CA78-4A1C-B031-A931E75E19B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E30E0A-0985-414A-B499-56FC663275A7}" type="datetimeFigureOut">
              <a:rPr lang="ru-RU" smtClean="0"/>
              <a:t>24.01.2014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F80FF2-CA78-4A1C-B031-A931E75E19B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E30E0A-0985-414A-B499-56FC663275A7}" type="datetimeFigureOut">
              <a:rPr lang="ru-RU" smtClean="0"/>
              <a:t>24.01.2014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F80FF2-CA78-4A1C-B031-A931E75E19B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E30E0A-0985-414A-B499-56FC663275A7}" type="datetimeFigureOut">
              <a:rPr lang="ru-RU" smtClean="0"/>
              <a:t>24.01.2014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F80FF2-CA78-4A1C-B031-A931E75E19B6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E30E0A-0985-414A-B499-56FC663275A7}" type="datetimeFigureOut">
              <a:rPr lang="ru-RU" smtClean="0"/>
              <a:t>24.01.2014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F80FF2-CA78-4A1C-B031-A931E75E19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6E30E0A-0985-414A-B499-56FC663275A7}" type="datetimeFigureOut">
              <a:rPr lang="ru-RU" smtClean="0"/>
              <a:t>24.01.2014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F80FF2-CA78-4A1C-B031-A931E75E19B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6E30E0A-0985-414A-B499-56FC663275A7}" type="datetimeFigureOut">
              <a:rPr lang="ru-RU" smtClean="0"/>
              <a:t>24.01.2014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BF80FF2-CA78-4A1C-B031-A931E75E19B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E30E0A-0985-414A-B499-56FC663275A7}" type="datetimeFigureOut">
              <a:rPr lang="ru-RU" smtClean="0"/>
              <a:t>24.01.2014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F80FF2-CA78-4A1C-B031-A931E75E19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E30E0A-0985-414A-B499-56FC663275A7}" type="datetimeFigureOut">
              <a:rPr lang="ru-RU" smtClean="0"/>
              <a:t>24.01.2014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F80FF2-CA78-4A1C-B031-A931E75E19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6E30E0A-0985-414A-B499-56FC663275A7}" type="datetimeFigureOut">
              <a:rPr lang="ru-RU" smtClean="0"/>
              <a:t>24.01.2014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BF80FF2-CA78-4A1C-B031-A931E75E19B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twenty – second of January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4663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92697"/>
            <a:ext cx="7772400" cy="1008112"/>
          </a:xfrm>
        </p:spPr>
        <p:txBody>
          <a:bodyPr/>
          <a:lstStyle/>
          <a:p>
            <a:r>
              <a:rPr lang="en-US" dirty="0" smtClean="0"/>
              <a:t>Mr. Writer’s workshop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2348880"/>
            <a:ext cx="7772400" cy="1199704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is given to write the article about weather.</a:t>
            </a:r>
          </a:p>
          <a:p>
            <a:pPr algn="l"/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has got the title: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“What nice weather”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Fog </a:t>
            </a:r>
          </a:p>
          <a:p>
            <a:r>
              <a:rPr lang="en-US" dirty="0" smtClean="0"/>
              <a:t>snow</a:t>
            </a:r>
          </a:p>
          <a:p>
            <a:r>
              <a:rPr lang="en-US" dirty="0" smtClean="0"/>
              <a:t>sun </a:t>
            </a:r>
          </a:p>
          <a:p>
            <a:r>
              <a:rPr lang="en-US" dirty="0" smtClean="0"/>
              <a:t>cloud</a:t>
            </a:r>
          </a:p>
          <a:p>
            <a:r>
              <a:rPr lang="en-US" dirty="0" smtClean="0"/>
              <a:t>wind</a:t>
            </a:r>
          </a:p>
          <a:p>
            <a:r>
              <a:rPr lang="en-US" dirty="0" smtClean="0"/>
              <a:t>rain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He decided to learn the new words first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Fog+y</a:t>
            </a:r>
            <a:r>
              <a:rPr lang="en-US" dirty="0" smtClean="0"/>
              <a:t> =fog</a:t>
            </a:r>
            <a:r>
              <a:rPr lang="en-US" dirty="0" smtClean="0">
                <a:solidFill>
                  <a:srgbClr val="FF0000"/>
                </a:solidFill>
              </a:rPr>
              <a:t>g</a:t>
            </a:r>
            <a:r>
              <a:rPr lang="en-US" dirty="0" smtClean="0"/>
              <a:t>y</a:t>
            </a:r>
          </a:p>
          <a:p>
            <a:r>
              <a:rPr lang="en-US" dirty="0" err="1" smtClean="0"/>
              <a:t>Snow+y</a:t>
            </a:r>
            <a:r>
              <a:rPr lang="en-US" dirty="0" smtClean="0"/>
              <a:t>=snowy</a:t>
            </a:r>
          </a:p>
          <a:p>
            <a:r>
              <a:rPr lang="en-US" dirty="0" err="1" smtClean="0"/>
              <a:t>Sun+y</a:t>
            </a:r>
            <a:r>
              <a:rPr lang="en-US" dirty="0" smtClean="0"/>
              <a:t>=sun</a:t>
            </a:r>
            <a:r>
              <a:rPr lang="en-US" dirty="0" smtClean="0">
                <a:solidFill>
                  <a:srgbClr val="FF0000"/>
                </a:solidFill>
              </a:rPr>
              <a:t>n</a:t>
            </a:r>
            <a:r>
              <a:rPr lang="en-US" dirty="0" smtClean="0"/>
              <a:t>y</a:t>
            </a:r>
          </a:p>
          <a:p>
            <a:r>
              <a:rPr lang="en-US" dirty="0" err="1" smtClean="0"/>
              <a:t>Cloud+y</a:t>
            </a:r>
            <a:r>
              <a:rPr lang="en-US" dirty="0" smtClean="0"/>
              <a:t>=cloudy</a:t>
            </a:r>
          </a:p>
          <a:p>
            <a:r>
              <a:rPr lang="en-US" dirty="0" err="1" smtClean="0"/>
              <a:t>Wind+y</a:t>
            </a:r>
            <a:r>
              <a:rPr lang="en-US" dirty="0" smtClean="0"/>
              <a:t>=windy</a:t>
            </a:r>
          </a:p>
          <a:p>
            <a:r>
              <a:rPr lang="en-US" dirty="0" err="1" smtClean="0"/>
              <a:t>Rain+y</a:t>
            </a:r>
            <a:r>
              <a:rPr lang="en-US" dirty="0" smtClean="0"/>
              <a:t>= rainy</a:t>
            </a:r>
            <a:endParaRPr lang="ru-RU" dirty="0" smtClean="0"/>
          </a:p>
          <a:p>
            <a:r>
              <a:rPr lang="en-US" dirty="0" smtClean="0"/>
              <a:t> Consonants are doubled.</a:t>
            </a:r>
            <a:endParaRPr lang="ru-RU" dirty="0" smtClean="0"/>
          </a:p>
          <a:p>
            <a:r>
              <a:rPr lang="en-US" dirty="0" smtClean="0"/>
              <a:t>He made adjectives.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He made up his mind to build some more words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What’s the weather  like today?</a:t>
            </a:r>
          </a:p>
          <a:p>
            <a:r>
              <a:rPr lang="en-US" sz="3200" dirty="0" smtClean="0"/>
              <a:t>And understood: It’s cold and cloudy but sunny. The sun shines very well. The air is fresh.</a:t>
            </a:r>
          </a:p>
          <a:p>
            <a:r>
              <a:rPr lang="en-US" sz="3200" dirty="0" smtClean="0"/>
              <a:t>“What was the weather yesterday?” he thought and remembered: it was frosty, windy, stormy and cloudy.</a:t>
            </a:r>
          </a:p>
          <a:p>
            <a:r>
              <a:rPr lang="en-US" sz="3200" dirty="0" smtClean="0"/>
              <a:t>It was bad he said.</a:t>
            </a: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 decided to find out :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smtClean="0"/>
              <a:t>What </a:t>
            </a:r>
            <a:r>
              <a:rPr lang="en-US" dirty="0"/>
              <a:t>nice </a:t>
            </a:r>
            <a:r>
              <a:rPr lang="en-US" dirty="0" smtClean="0"/>
              <a:t>weather.</a:t>
            </a:r>
            <a:endParaRPr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Make a report from Mr. Writer’s ideas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3105835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It’s cold and cloudy but sunny. The sun shines very well. The air is fresh.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/>
            <a:r>
              <a:rPr lang="en-US" dirty="0" smtClean="0"/>
              <a:t>Ex.3 p.91</a:t>
            </a:r>
          </a:p>
          <a:p>
            <a:pPr algn="ctr"/>
            <a:r>
              <a:rPr lang="en-US" dirty="0" smtClean="0"/>
              <a:t>What was the weather like in Rome?</a:t>
            </a:r>
          </a:p>
          <a:p>
            <a:pPr algn="ctr"/>
            <a:r>
              <a:rPr lang="en-US" dirty="0" smtClean="0"/>
              <a:t>It was sunny and 18 degrees Celsius.</a:t>
            </a:r>
          </a:p>
          <a:p>
            <a:pPr algn="ctr"/>
            <a:r>
              <a:rPr lang="en-US" dirty="0" smtClean="0"/>
              <a:t>Bombay was the hottest.</a:t>
            </a:r>
          </a:p>
          <a:p>
            <a:pPr algn="ctr"/>
            <a:r>
              <a:rPr lang="en-US" dirty="0" smtClean="0"/>
              <a:t>Rome was the coldest.</a:t>
            </a:r>
          </a:p>
          <a:p>
            <a:pPr algn="ctr"/>
            <a:r>
              <a:rPr lang="en-US" dirty="0" smtClean="0"/>
              <a:t>I think, it is July.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51216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Warm up  with ex.1 on p.91</a:t>
            </a:r>
            <a:br>
              <a:rPr lang="en-US" dirty="0" smtClean="0"/>
            </a:br>
            <a:r>
              <a:rPr lang="en-US" dirty="0" smtClean="0"/>
              <a:t>It </a:t>
            </a:r>
            <a:r>
              <a:rPr lang="en-US" dirty="0"/>
              <a:t>is snowy.</a:t>
            </a:r>
            <a:br>
              <a:rPr lang="en-US" dirty="0"/>
            </a:b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may use the examples from ex. 5 on p. 93</a:t>
            </a:r>
          </a:p>
          <a:p>
            <a:pPr marL="109728" indent="0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weather is warm in the spring.</a:t>
            </a:r>
          </a:p>
          <a:p>
            <a:pPr marL="109728" indent="0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days are longer than in winter.</a:t>
            </a:r>
          </a:p>
          <a:p>
            <a:pPr marL="109728" indent="0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temperature is about 15-20 degrees above zero. It is windy sometimes. The birds come back. There is not much rain. The children are happy. People work in the garden, plant plants</a:t>
            </a:r>
            <a:r>
              <a:rPr lang="en-US" dirty="0" smtClean="0"/>
              <a:t>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Speak about the weather in your place in spring and autumn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6234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Home task: ex.5 p. 93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111</TotalTime>
  <Words>237</Words>
  <Application>Microsoft Office PowerPoint</Application>
  <PresentationFormat>Экран (4:3)</PresentationFormat>
  <Paragraphs>42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Открытая</vt:lpstr>
      <vt:lpstr>The twenty – second of January</vt:lpstr>
      <vt:lpstr>Mr. Writer’s workshop</vt:lpstr>
      <vt:lpstr>He decided to learn the new words first</vt:lpstr>
      <vt:lpstr>He made up his mind to build some more words</vt:lpstr>
      <vt:lpstr>He decided to find out :</vt:lpstr>
      <vt:lpstr>Make a report from Mr. Writer’s ideas</vt:lpstr>
      <vt:lpstr>Warm up  with ex.1 on p.91 It is snowy. </vt:lpstr>
      <vt:lpstr>Speak about the weather in your place in spring and autumn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Mr. Writer’s workshop</dc:title>
  <dc:creator>Астана</dc:creator>
  <cp:lastModifiedBy>Амина Акимжановна</cp:lastModifiedBy>
  <cp:revision>13</cp:revision>
  <dcterms:created xsi:type="dcterms:W3CDTF">2014-01-22T07:52:56Z</dcterms:created>
  <dcterms:modified xsi:type="dcterms:W3CDTF">2014-01-24T09:33:23Z</dcterms:modified>
</cp:coreProperties>
</file>